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17"/>
  </p:notesMasterIdLst>
  <p:sldIdLst>
    <p:sldId id="256" r:id="rId2"/>
    <p:sldId id="282" r:id="rId3"/>
    <p:sldId id="261" r:id="rId4"/>
    <p:sldId id="274" r:id="rId5"/>
    <p:sldId id="259" r:id="rId6"/>
    <p:sldId id="272" r:id="rId7"/>
    <p:sldId id="260" r:id="rId8"/>
    <p:sldId id="294" r:id="rId9"/>
    <p:sldId id="289" r:id="rId10"/>
    <p:sldId id="293" r:id="rId11"/>
    <p:sldId id="278" r:id="rId12"/>
    <p:sldId id="277" r:id="rId13"/>
    <p:sldId id="291" r:id="rId14"/>
    <p:sldId id="295" r:id="rId15"/>
    <p:sldId id="275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30" autoAdjust="0"/>
    <p:restoredTop sz="86690" autoAdjust="0"/>
  </p:normalViewPr>
  <p:slideViewPr>
    <p:cSldViewPr>
      <p:cViewPr varScale="1">
        <p:scale>
          <a:sx n="101" d="100"/>
          <a:sy n="101" d="100"/>
        </p:scale>
        <p:origin x="230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45B67A-92C6-4C31-BB88-CA8A042B05E2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76BD92-E0C4-4278-8122-FCEE62189C1C}">
      <dgm:prSet phldrT="[Text]"/>
      <dgm:spPr/>
      <dgm:t>
        <a:bodyPr/>
        <a:lstStyle/>
        <a:p>
          <a:r>
            <a:rPr lang="en-US" dirty="0"/>
            <a:t>Level start</a:t>
          </a:r>
        </a:p>
      </dgm:t>
    </dgm:pt>
    <dgm:pt modelId="{E6BD7302-EA76-48D9-A9DF-021359674335}" type="parTrans" cxnId="{73623984-A5C7-41EA-BEFE-3CA552D9FEC7}">
      <dgm:prSet/>
      <dgm:spPr/>
      <dgm:t>
        <a:bodyPr/>
        <a:lstStyle/>
        <a:p>
          <a:endParaRPr lang="en-US"/>
        </a:p>
      </dgm:t>
    </dgm:pt>
    <dgm:pt modelId="{FE27E0FF-AED2-429B-9AD3-41A6DF98286F}" type="sibTrans" cxnId="{73623984-A5C7-41EA-BEFE-3CA552D9FEC7}">
      <dgm:prSet/>
      <dgm:spPr/>
      <dgm:t>
        <a:bodyPr/>
        <a:lstStyle/>
        <a:p>
          <a:endParaRPr lang="en-US"/>
        </a:p>
      </dgm:t>
    </dgm:pt>
    <dgm:pt modelId="{0450D359-EBCE-4CAD-A13E-3D96EFB8CE53}">
      <dgm:prSet phldrT="[Text]"/>
      <dgm:spPr/>
      <dgm:t>
        <a:bodyPr/>
        <a:lstStyle/>
        <a:p>
          <a:r>
            <a:rPr lang="en-US" dirty="0"/>
            <a:t>Move tiles</a:t>
          </a:r>
        </a:p>
      </dgm:t>
    </dgm:pt>
    <dgm:pt modelId="{F00047B3-4295-4A43-99A2-F77490E48B44}" type="parTrans" cxnId="{FBA3E9A6-324B-46FB-AA3A-C4F19ED069DD}">
      <dgm:prSet/>
      <dgm:spPr/>
      <dgm:t>
        <a:bodyPr/>
        <a:lstStyle/>
        <a:p>
          <a:endParaRPr lang="en-US"/>
        </a:p>
      </dgm:t>
    </dgm:pt>
    <dgm:pt modelId="{2515405C-71B0-49D6-833F-296E0310B914}" type="sibTrans" cxnId="{FBA3E9A6-324B-46FB-AA3A-C4F19ED069DD}">
      <dgm:prSet/>
      <dgm:spPr/>
      <dgm:t>
        <a:bodyPr/>
        <a:lstStyle/>
        <a:p>
          <a:endParaRPr lang="en-US"/>
        </a:p>
      </dgm:t>
    </dgm:pt>
    <dgm:pt modelId="{240E754E-20B9-4F09-84C6-8564442B797D}">
      <dgm:prSet phldrT="[Text]"/>
      <dgm:spPr/>
      <dgm:t>
        <a:bodyPr/>
        <a:lstStyle/>
        <a:p>
          <a:r>
            <a:rPr lang="en-US" dirty="0"/>
            <a:t>Complete level</a:t>
          </a:r>
        </a:p>
      </dgm:t>
    </dgm:pt>
    <dgm:pt modelId="{199EC2E1-3328-4CBC-92A4-1430DF950AC2}" type="parTrans" cxnId="{A04B444C-F5C3-4A6B-9AD8-8210CA861B25}">
      <dgm:prSet/>
      <dgm:spPr/>
      <dgm:t>
        <a:bodyPr/>
        <a:lstStyle/>
        <a:p>
          <a:endParaRPr lang="en-US"/>
        </a:p>
      </dgm:t>
    </dgm:pt>
    <dgm:pt modelId="{D39A17A5-E082-490F-9C6F-34F7242EE27B}" type="sibTrans" cxnId="{A04B444C-F5C3-4A6B-9AD8-8210CA861B25}">
      <dgm:prSet/>
      <dgm:spPr/>
      <dgm:t>
        <a:bodyPr/>
        <a:lstStyle/>
        <a:p>
          <a:endParaRPr lang="en-US"/>
        </a:p>
      </dgm:t>
    </dgm:pt>
    <dgm:pt modelId="{FDB6EE4B-D3DC-4E47-9D6D-76BAB5C6B0CD}">
      <dgm:prSet phldrT="[Text]"/>
      <dgm:spPr/>
      <dgm:t>
        <a:bodyPr/>
        <a:lstStyle/>
        <a:p>
          <a:r>
            <a:rPr lang="en-US" dirty="0"/>
            <a:t>Earn rewards</a:t>
          </a:r>
        </a:p>
      </dgm:t>
    </dgm:pt>
    <dgm:pt modelId="{F07CE661-A2AD-4EFC-A25B-2491FF57A173}" type="parTrans" cxnId="{CEE41EA0-4D28-4AA2-965B-D49F2955080A}">
      <dgm:prSet/>
      <dgm:spPr/>
      <dgm:t>
        <a:bodyPr/>
        <a:lstStyle/>
        <a:p>
          <a:endParaRPr lang="en-US"/>
        </a:p>
      </dgm:t>
    </dgm:pt>
    <dgm:pt modelId="{A8EC9455-C67E-45AF-9F80-5B693CC3DB1F}" type="sibTrans" cxnId="{CEE41EA0-4D28-4AA2-965B-D49F2955080A}">
      <dgm:prSet/>
      <dgm:spPr/>
      <dgm:t>
        <a:bodyPr/>
        <a:lstStyle/>
        <a:p>
          <a:endParaRPr lang="en-US"/>
        </a:p>
      </dgm:t>
    </dgm:pt>
    <dgm:pt modelId="{E9207BBE-1E4E-4B97-8833-8BD1899DC9B6}" type="pres">
      <dgm:prSet presAssocID="{2845B67A-92C6-4C31-BB88-CA8A042B05E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E351C160-82F5-4772-8E0F-B59BC93285AC}" type="pres">
      <dgm:prSet presAssocID="{2845B67A-92C6-4C31-BB88-CA8A042B05E2}" presName="cycle" presStyleCnt="0"/>
      <dgm:spPr/>
    </dgm:pt>
    <dgm:pt modelId="{3C6E4344-2BAF-46B1-911F-87EF0AA480F4}" type="pres">
      <dgm:prSet presAssocID="{6E76BD92-E0C4-4278-8122-FCEE62189C1C}" presName="nodeFirstNode" presStyleLbl="node1" presStyleIdx="0" presStyleCnt="4" custRadScaleRad="100136" custRadScaleInc="-415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F05EC19-9CBB-4D05-8C94-0B538C585BC0}" type="pres">
      <dgm:prSet presAssocID="{FE27E0FF-AED2-429B-9AD3-41A6DF98286F}" presName="sibTransFirstNode" presStyleLbl="bgShp" presStyleIdx="0" presStyleCnt="1"/>
      <dgm:spPr/>
      <dgm:t>
        <a:bodyPr/>
        <a:lstStyle/>
        <a:p>
          <a:endParaRPr lang="en-GB"/>
        </a:p>
      </dgm:t>
    </dgm:pt>
    <dgm:pt modelId="{DB507643-5CAC-4102-80BD-5451C0BDAB27}" type="pres">
      <dgm:prSet presAssocID="{0450D359-EBCE-4CAD-A13E-3D96EFB8CE53}" presName="nodeFollowingNodes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1F9D6A7-F885-4940-85EE-CC68623E32C0}" type="pres">
      <dgm:prSet presAssocID="{240E754E-20B9-4F09-84C6-8564442B797D}" presName="nodeFollowingNodes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88FAB91-651E-4A3F-81D1-658D94468009}" type="pres">
      <dgm:prSet presAssocID="{FDB6EE4B-D3DC-4E47-9D6D-76BAB5C6B0CD}" presName="nodeFollowingNodes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68EC68E2-5A3A-4297-AEF8-68838B9D0B7F}" type="presOf" srcId="{6E76BD92-E0C4-4278-8122-FCEE62189C1C}" destId="{3C6E4344-2BAF-46B1-911F-87EF0AA480F4}" srcOrd="0" destOrd="0" presId="urn:microsoft.com/office/officeart/2005/8/layout/cycle3"/>
    <dgm:cxn modelId="{EAA6D632-101B-42EE-8F7C-77D2D726A0E4}" type="presOf" srcId="{0450D359-EBCE-4CAD-A13E-3D96EFB8CE53}" destId="{DB507643-5CAC-4102-80BD-5451C0BDAB27}" srcOrd="0" destOrd="0" presId="urn:microsoft.com/office/officeart/2005/8/layout/cycle3"/>
    <dgm:cxn modelId="{73623984-A5C7-41EA-BEFE-3CA552D9FEC7}" srcId="{2845B67A-92C6-4C31-BB88-CA8A042B05E2}" destId="{6E76BD92-E0C4-4278-8122-FCEE62189C1C}" srcOrd="0" destOrd="0" parTransId="{E6BD7302-EA76-48D9-A9DF-021359674335}" sibTransId="{FE27E0FF-AED2-429B-9AD3-41A6DF98286F}"/>
    <dgm:cxn modelId="{CEE41EA0-4D28-4AA2-965B-D49F2955080A}" srcId="{2845B67A-92C6-4C31-BB88-CA8A042B05E2}" destId="{FDB6EE4B-D3DC-4E47-9D6D-76BAB5C6B0CD}" srcOrd="3" destOrd="0" parTransId="{F07CE661-A2AD-4EFC-A25B-2491FF57A173}" sibTransId="{A8EC9455-C67E-45AF-9F80-5B693CC3DB1F}"/>
    <dgm:cxn modelId="{01ED156B-C568-49FB-964D-228F0450C75D}" type="presOf" srcId="{FDB6EE4B-D3DC-4E47-9D6D-76BAB5C6B0CD}" destId="{B88FAB91-651E-4A3F-81D1-658D94468009}" srcOrd="0" destOrd="0" presId="urn:microsoft.com/office/officeart/2005/8/layout/cycle3"/>
    <dgm:cxn modelId="{11462B83-ADEC-4271-A84E-1F426549C131}" type="presOf" srcId="{2845B67A-92C6-4C31-BB88-CA8A042B05E2}" destId="{E9207BBE-1E4E-4B97-8833-8BD1899DC9B6}" srcOrd="0" destOrd="0" presId="urn:microsoft.com/office/officeart/2005/8/layout/cycle3"/>
    <dgm:cxn modelId="{9C43A3A3-CDC8-465C-A58E-4A98D171AE87}" type="presOf" srcId="{240E754E-20B9-4F09-84C6-8564442B797D}" destId="{E1F9D6A7-F885-4940-85EE-CC68623E32C0}" srcOrd="0" destOrd="0" presId="urn:microsoft.com/office/officeart/2005/8/layout/cycle3"/>
    <dgm:cxn modelId="{FBA3E9A6-324B-46FB-AA3A-C4F19ED069DD}" srcId="{2845B67A-92C6-4C31-BB88-CA8A042B05E2}" destId="{0450D359-EBCE-4CAD-A13E-3D96EFB8CE53}" srcOrd="1" destOrd="0" parTransId="{F00047B3-4295-4A43-99A2-F77490E48B44}" sibTransId="{2515405C-71B0-49D6-833F-296E0310B914}"/>
    <dgm:cxn modelId="{7D928312-0CB3-4F86-AFC1-E2628CBDD976}" type="presOf" srcId="{FE27E0FF-AED2-429B-9AD3-41A6DF98286F}" destId="{FF05EC19-9CBB-4D05-8C94-0B538C585BC0}" srcOrd="0" destOrd="0" presId="urn:microsoft.com/office/officeart/2005/8/layout/cycle3"/>
    <dgm:cxn modelId="{A04B444C-F5C3-4A6B-9AD8-8210CA861B25}" srcId="{2845B67A-92C6-4C31-BB88-CA8A042B05E2}" destId="{240E754E-20B9-4F09-84C6-8564442B797D}" srcOrd="2" destOrd="0" parTransId="{199EC2E1-3328-4CBC-92A4-1430DF950AC2}" sibTransId="{D39A17A5-E082-490F-9C6F-34F7242EE27B}"/>
    <dgm:cxn modelId="{80D82425-DCB1-4208-84D4-2CBD96476969}" type="presParOf" srcId="{E9207BBE-1E4E-4B97-8833-8BD1899DC9B6}" destId="{E351C160-82F5-4772-8E0F-B59BC93285AC}" srcOrd="0" destOrd="0" presId="urn:microsoft.com/office/officeart/2005/8/layout/cycle3"/>
    <dgm:cxn modelId="{403F8DE7-B2E4-4A6E-98B8-AC44D11D5556}" type="presParOf" srcId="{E351C160-82F5-4772-8E0F-B59BC93285AC}" destId="{3C6E4344-2BAF-46B1-911F-87EF0AA480F4}" srcOrd="0" destOrd="0" presId="urn:microsoft.com/office/officeart/2005/8/layout/cycle3"/>
    <dgm:cxn modelId="{C8AC0AD9-795A-42FF-839F-BFECE41A0680}" type="presParOf" srcId="{E351C160-82F5-4772-8E0F-B59BC93285AC}" destId="{FF05EC19-9CBB-4D05-8C94-0B538C585BC0}" srcOrd="1" destOrd="0" presId="urn:microsoft.com/office/officeart/2005/8/layout/cycle3"/>
    <dgm:cxn modelId="{94E61358-6C91-43B0-BD9C-8FB9A40B843E}" type="presParOf" srcId="{E351C160-82F5-4772-8E0F-B59BC93285AC}" destId="{DB507643-5CAC-4102-80BD-5451C0BDAB27}" srcOrd="2" destOrd="0" presId="urn:microsoft.com/office/officeart/2005/8/layout/cycle3"/>
    <dgm:cxn modelId="{A581C96F-6543-4505-89AF-55C6B9A77F37}" type="presParOf" srcId="{E351C160-82F5-4772-8E0F-B59BC93285AC}" destId="{E1F9D6A7-F885-4940-85EE-CC68623E32C0}" srcOrd="3" destOrd="0" presId="urn:microsoft.com/office/officeart/2005/8/layout/cycle3"/>
    <dgm:cxn modelId="{14C25079-EC52-4824-8AF9-DAC3CB3925D4}" type="presParOf" srcId="{E351C160-82F5-4772-8E0F-B59BC93285AC}" destId="{B88FAB91-651E-4A3F-81D1-658D94468009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0B70CF-ED1C-4664-B00B-D2A72B01F4A2}" type="datetimeFigureOut">
              <a:rPr lang="en-GB" smtClean="0"/>
              <a:pPr/>
              <a:t>29/04/2018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3E7158-80D8-49F1-9FD5-353DCC37C60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486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E7158-80D8-49F1-9FD5-353DCC37C606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7579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E7158-80D8-49F1-9FD5-353DCC37C606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484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59890AA0-6485-43C3-A3E1-2183D380AD4D}" type="datetimeFigureOut">
              <a:rPr lang="en-GB" smtClean="0"/>
              <a:pPr/>
              <a:t>29/04/2018</a:t>
            </a:fld>
            <a:endParaRPr lang="en-GB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en-GB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AA0-6485-43C3-A3E1-2183D380AD4D}" type="datetimeFigureOut">
              <a:rPr lang="en-GB" smtClean="0"/>
              <a:pPr/>
              <a:t>29/04/2018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AA0-6485-43C3-A3E1-2183D380AD4D}" type="datetimeFigureOut">
              <a:rPr lang="en-GB" smtClean="0"/>
              <a:pPr/>
              <a:t>29/04/2018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59890AA0-6485-43C3-A3E1-2183D380AD4D}" type="datetimeFigureOut">
              <a:rPr lang="en-GB" smtClean="0"/>
              <a:pPr/>
              <a:t>29/04/2018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Isosceles Triangle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59890AA0-6485-43C3-A3E1-2183D380AD4D}" type="datetimeFigureOut">
              <a:rPr lang="en-GB" smtClean="0"/>
              <a:pPr/>
              <a:t>29/04/2018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59890AA0-6485-43C3-A3E1-2183D380AD4D}" type="datetimeFigureOut">
              <a:rPr lang="en-GB" smtClean="0"/>
              <a:pPr/>
              <a:t>29/04/2018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59890AA0-6485-43C3-A3E1-2183D380AD4D}" type="datetimeFigureOut">
              <a:rPr lang="en-GB" smtClean="0"/>
              <a:pPr/>
              <a:t>29/04/2018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AA0-6485-43C3-A3E1-2183D380AD4D}" type="datetimeFigureOut">
              <a:rPr lang="en-GB" smtClean="0"/>
              <a:pPr/>
              <a:t>29/04/2018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59890AA0-6485-43C3-A3E1-2183D380AD4D}" type="datetimeFigureOut">
              <a:rPr lang="en-GB" smtClean="0"/>
              <a:pPr/>
              <a:t>29/04/2018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59890AA0-6485-43C3-A3E1-2183D380AD4D}" type="datetimeFigureOut">
              <a:rPr lang="en-GB" smtClean="0"/>
              <a:pPr/>
              <a:t>29/04/2018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59890AA0-6485-43C3-A3E1-2183D380AD4D}" type="datetimeFigureOut">
              <a:rPr lang="en-GB" smtClean="0"/>
              <a:pPr/>
              <a:t>29/04/2018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59890AA0-6485-43C3-A3E1-2183D380AD4D}" type="datetimeFigureOut">
              <a:rPr lang="en-GB" smtClean="0"/>
              <a:pPr/>
              <a:t>29/04/2018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23728" y="2348880"/>
            <a:ext cx="6172200" cy="1894362"/>
          </a:xfrm>
        </p:spPr>
        <p:txBody>
          <a:bodyPr/>
          <a:lstStyle/>
          <a:p>
            <a:pPr algn="ctr"/>
            <a:r>
              <a:rPr lang="en-GB" dirty="0"/>
              <a:t>L6 Group-1 Pitch </a:t>
            </a:r>
            <a:r>
              <a:rPr lang="en-GB" dirty="0" smtClean="0"/>
              <a:t>5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1760" y="4221088"/>
            <a:ext cx="6318448" cy="1011560"/>
          </a:xfrm>
        </p:spPr>
        <p:txBody>
          <a:bodyPr>
            <a:normAutofit fontScale="92500"/>
          </a:bodyPr>
          <a:lstStyle/>
          <a:p>
            <a:pPr algn="ctr"/>
            <a:r>
              <a:rPr lang="en-GB" dirty="0"/>
              <a:t>Caitlin White, Connor Wilby, Jamie Chandler and Jordan Marks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Levels - Gemini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8172400" y="65253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JC</a:t>
            </a:r>
            <a:endParaRPr lang="en-GB" dirty="0"/>
          </a:p>
        </p:txBody>
      </p:sp>
      <p:pic>
        <p:nvPicPr>
          <p:cNvPr id="4098" name="Picture 2" descr="C:\Users\Games\Downloads\Gemini 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412776"/>
            <a:ext cx="2551784" cy="4536504"/>
          </a:xfrm>
          <a:prstGeom prst="rect">
            <a:avLst/>
          </a:prstGeom>
          <a:noFill/>
        </p:spPr>
      </p:pic>
      <p:pic>
        <p:nvPicPr>
          <p:cNvPr id="4099" name="Picture 3" descr="C:\Users\Games\Downloads\Gemini 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72344" y="1412776"/>
            <a:ext cx="2551784" cy="4536504"/>
          </a:xfrm>
          <a:prstGeom prst="rect">
            <a:avLst/>
          </a:prstGeom>
          <a:noFill/>
        </p:spPr>
      </p:pic>
      <p:pic>
        <p:nvPicPr>
          <p:cNvPr id="4100" name="Picture 4" descr="C:\Users\Games\Downloads\Gemini 3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68144" y="1412776"/>
            <a:ext cx="2591756" cy="4573265"/>
          </a:xfrm>
          <a:prstGeom prst="rect">
            <a:avLst/>
          </a:prstGeom>
          <a:noFill/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539552" y="5949280"/>
            <a:ext cx="5544616" cy="576064"/>
          </a:xfrm>
        </p:spPr>
        <p:txBody>
          <a:bodyPr>
            <a:normAutofit/>
          </a:bodyPr>
          <a:lstStyle/>
          <a:p>
            <a:r>
              <a:rPr lang="en-GB" dirty="0" smtClean="0"/>
              <a:t>Cloning/snake movement</a:t>
            </a:r>
          </a:p>
        </p:txBody>
      </p:sp>
    </p:spTree>
    <p:extLst>
      <p:ext uri="{BB962C8B-B14F-4D97-AF65-F5344CB8AC3E}">
        <p14:creationId xmlns:p14="http://schemas.microsoft.com/office/powerpoint/2010/main" val="212076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Reworked UI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8244408" y="65253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CW</a:t>
            </a:r>
            <a:endParaRPr lang="en-GB" dirty="0"/>
          </a:p>
        </p:txBody>
      </p:sp>
      <p:pic>
        <p:nvPicPr>
          <p:cNvPr id="9" name="Picture 2" descr="https://raw.githubusercontent.com/UoSGroupProjects1718/level-6-l6-group-1/master/Art%20Work/User%20Interface/UI%20New/Screen%20UI%20-%20Buttons/Butto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1628800"/>
            <a:ext cx="2304256" cy="1675823"/>
          </a:xfrm>
          <a:prstGeom prst="rect">
            <a:avLst/>
          </a:prstGeom>
          <a:noFill/>
        </p:spPr>
      </p:pic>
      <p:pic>
        <p:nvPicPr>
          <p:cNvPr id="10" name="Picture 6" descr="Reset Butt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5976" y="1988840"/>
            <a:ext cx="2376264" cy="1728192"/>
          </a:xfrm>
          <a:prstGeom prst="rect">
            <a:avLst/>
          </a:prstGeom>
          <a:noFill/>
        </p:spPr>
      </p:pic>
      <p:pic>
        <p:nvPicPr>
          <p:cNvPr id="1026" name="Picture 2" descr="C:\Users\Games\Desktop\Main Menu UI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9552" y="1556792"/>
            <a:ext cx="2673297" cy="4752528"/>
          </a:xfrm>
          <a:prstGeom prst="rect">
            <a:avLst/>
          </a:prstGeom>
          <a:noFill/>
        </p:spPr>
      </p:pic>
      <p:pic>
        <p:nvPicPr>
          <p:cNvPr id="3" name="Picture 5" descr="C:\Users\Games\Desktop\level-6-l6-group-1-master\Art Work\User Interface\UI New\UI_Overlay_LevelSelect_EXAMPLE.png"/>
          <p:cNvPicPr>
            <a:picLocks noChangeAspect="1" noChangeArrowheads="1"/>
          </p:cNvPicPr>
          <p:nvPr/>
        </p:nvPicPr>
        <p:blipFill>
          <a:blip r:embed="rId6" cstate="print"/>
          <a:srcRect t="19243" b="24507"/>
          <a:stretch>
            <a:fillRect/>
          </a:stretch>
        </p:blipFill>
        <p:spPr bwMode="auto">
          <a:xfrm>
            <a:off x="3203848" y="3501008"/>
            <a:ext cx="2808312" cy="2808312"/>
          </a:xfrm>
          <a:prstGeom prst="rect">
            <a:avLst/>
          </a:prstGeom>
          <a:noFill/>
        </p:spPr>
      </p:pic>
      <p:pic>
        <p:nvPicPr>
          <p:cNvPr id="15" name="Picture 3" descr="C:\Users\Games\Desktop\Game UI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12160" y="1556792"/>
            <a:ext cx="2664296" cy="47365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819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5792"/>
            <a:ext cx="8229600" cy="1399032"/>
          </a:xfrm>
        </p:spPr>
        <p:txBody>
          <a:bodyPr/>
          <a:lstStyle/>
          <a:p>
            <a:r>
              <a:rPr lang="en-GB" dirty="0"/>
              <a:t>Tile </a:t>
            </a:r>
            <a:r>
              <a:rPr lang="en-GB" dirty="0" smtClean="0"/>
              <a:t>Mechanics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916832"/>
            <a:ext cx="8229600" cy="4537976"/>
          </a:xfrm>
        </p:spPr>
        <p:txBody>
          <a:bodyPr/>
          <a:lstStyle/>
          <a:p>
            <a:r>
              <a:rPr lang="en-GB" dirty="0" smtClean="0"/>
              <a:t>Basic single movement</a:t>
            </a:r>
          </a:p>
          <a:p>
            <a:r>
              <a:rPr lang="en-GB" dirty="0" smtClean="0"/>
              <a:t>Cloning movement</a:t>
            </a:r>
          </a:p>
          <a:p>
            <a:r>
              <a:rPr lang="en-GB" dirty="0" smtClean="0"/>
              <a:t>Knight movement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8172400" y="651605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CJ</a:t>
            </a:r>
            <a:endParaRPr lang="en-GB" dirty="0"/>
          </a:p>
        </p:txBody>
      </p:sp>
      <p:pic>
        <p:nvPicPr>
          <p:cNvPr id="6146" name="Picture 2" descr="C:\Users\Games\Desktop\level-6-l6-group-1-master\Art Work\Title Screen\Star sign logo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3789040"/>
            <a:ext cx="3445533" cy="2444378"/>
          </a:xfrm>
          <a:prstGeom prst="rect">
            <a:avLst/>
          </a:prstGeom>
          <a:noFill/>
        </p:spPr>
      </p:pic>
      <p:pic>
        <p:nvPicPr>
          <p:cNvPr id="6147" name="Picture 3" descr="C:\Users\Games\Desktop\level-6-l6-group-1-master\Art Work\User Interface\UI Menu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36096" y="2708920"/>
            <a:ext cx="2568522" cy="36451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7576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:\ui_presentati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FA50B0-58AE-4A6D-94A0-CAED3BF12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Currency &amp; Power 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52C1E4F-AF23-46F4-8B4B-50180A4EA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Stardust</a:t>
            </a:r>
          </a:p>
          <a:p>
            <a:r>
              <a:rPr lang="en-GB" dirty="0" smtClean="0"/>
              <a:t>Pricing from 99p to £59.99</a:t>
            </a:r>
          </a:p>
          <a:p>
            <a:r>
              <a:rPr lang="en-GB" dirty="0" smtClean="0"/>
              <a:t>Refill Lives/Stamina</a:t>
            </a:r>
          </a:p>
          <a:p>
            <a:r>
              <a:rPr lang="en-GB" dirty="0" smtClean="0"/>
              <a:t>Power-ups</a:t>
            </a:r>
          </a:p>
          <a:p>
            <a:pPr lvl="1"/>
            <a:r>
              <a:rPr lang="en-GB" dirty="0"/>
              <a:t>Extra Moves</a:t>
            </a:r>
          </a:p>
          <a:p>
            <a:pPr lvl="1"/>
            <a:r>
              <a:rPr lang="en-GB" dirty="0"/>
              <a:t>Place an extra </a:t>
            </a:r>
            <a:r>
              <a:rPr lang="en-GB" dirty="0" smtClean="0"/>
              <a:t>symbol</a:t>
            </a:r>
          </a:p>
          <a:p>
            <a:pPr lvl="1"/>
            <a:r>
              <a:rPr lang="en-GB" dirty="0" smtClean="0"/>
              <a:t>Hint outline</a:t>
            </a:r>
            <a:endParaRPr lang="en-GB" dirty="0"/>
          </a:p>
          <a:p>
            <a:r>
              <a:rPr lang="en-GB" dirty="0" smtClean="0"/>
              <a:t>Daily Login </a:t>
            </a:r>
            <a:r>
              <a:rPr lang="en-GB" dirty="0"/>
              <a:t>bonuses</a:t>
            </a:r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8172400" y="6488668"/>
            <a:ext cx="506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JM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372623"/>
            <a:ext cx="1512168" cy="15121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782" y="1634131"/>
            <a:ext cx="2863018" cy="458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38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Work hours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Jordan – 222 hours</a:t>
            </a:r>
          </a:p>
          <a:p>
            <a:r>
              <a:rPr lang="en-GB" dirty="0" smtClean="0"/>
              <a:t>Jamie – 224 </a:t>
            </a:r>
            <a:r>
              <a:rPr lang="en-GB" dirty="0"/>
              <a:t>hours</a:t>
            </a:r>
            <a:endParaRPr lang="en-GB" dirty="0" smtClean="0"/>
          </a:p>
          <a:p>
            <a:r>
              <a:rPr lang="en-GB" dirty="0" smtClean="0"/>
              <a:t>Caitlin – 224 </a:t>
            </a:r>
            <a:r>
              <a:rPr lang="en-GB" dirty="0"/>
              <a:t>hours</a:t>
            </a:r>
            <a:endParaRPr lang="en-GB" dirty="0" smtClean="0"/>
          </a:p>
          <a:p>
            <a:r>
              <a:rPr lang="en-GB" dirty="0" smtClean="0"/>
              <a:t>Connor – 264 </a:t>
            </a:r>
            <a:r>
              <a:rPr lang="en-GB" dirty="0"/>
              <a:t>hours</a:t>
            </a:r>
          </a:p>
        </p:txBody>
      </p:sp>
    </p:spTree>
    <p:extLst>
      <p:ext uri="{BB962C8B-B14F-4D97-AF65-F5344CB8AC3E}">
        <p14:creationId xmlns:p14="http://schemas.microsoft.com/office/powerpoint/2010/main" val="2003319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5776" y="2780928"/>
            <a:ext cx="3816424" cy="1399032"/>
          </a:xfrm>
        </p:spPr>
        <p:txBody>
          <a:bodyPr/>
          <a:lstStyle/>
          <a:p>
            <a:r>
              <a:rPr lang="en-GB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69966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Brief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844824"/>
            <a:ext cx="8229600" cy="4572000"/>
          </a:xfrm>
        </p:spPr>
        <p:txBody>
          <a:bodyPr/>
          <a:lstStyle/>
          <a:p>
            <a:r>
              <a:rPr lang="en-GB" dirty="0"/>
              <a:t>Mobile Platform</a:t>
            </a:r>
          </a:p>
          <a:p>
            <a:r>
              <a:rPr lang="en-GB" dirty="0"/>
              <a:t>Potential for monetisation</a:t>
            </a:r>
          </a:p>
          <a:p>
            <a:r>
              <a:rPr lang="en-GB" dirty="0"/>
              <a:t>Inclusion of smart depth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08912" y="6488668"/>
            <a:ext cx="61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CW</a:t>
            </a:r>
            <a:endParaRPr lang="en-GB" dirty="0"/>
          </a:p>
        </p:txBody>
      </p:sp>
      <p:pic>
        <p:nvPicPr>
          <p:cNvPr id="3075" name="Picture 3" descr="C:\Users\Games\Desktop\level-6-l6-group-1-master\Game\ConstTileAtion\Assets\Sprites\UI elements\Titlescree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6" y="1412776"/>
            <a:ext cx="2753163" cy="48945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Demographic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700808"/>
            <a:ext cx="8229600" cy="4975192"/>
          </a:xfrm>
        </p:spPr>
        <p:txBody>
          <a:bodyPr>
            <a:normAutofit fontScale="77500" lnSpcReduction="20000"/>
          </a:bodyPr>
          <a:lstStyle/>
          <a:p>
            <a:r>
              <a:rPr lang="en-GB" sz="3800" dirty="0"/>
              <a:t>Age: 25-44</a:t>
            </a:r>
          </a:p>
          <a:p>
            <a:r>
              <a:rPr lang="en-GB" sz="3800" dirty="0"/>
              <a:t>Gender: Female</a:t>
            </a:r>
          </a:p>
          <a:p>
            <a:pPr lvl="1"/>
            <a:endParaRPr lang="en-GB" dirty="0"/>
          </a:p>
          <a:p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sz="1100" dirty="0"/>
          </a:p>
          <a:p>
            <a:pPr>
              <a:buNone/>
            </a:pPr>
            <a:endParaRPr lang="en-GB" sz="1100" dirty="0"/>
          </a:p>
          <a:p>
            <a:pPr>
              <a:buNone/>
            </a:pPr>
            <a:endParaRPr lang="en-GB" sz="1100" dirty="0"/>
          </a:p>
          <a:p>
            <a:pPr>
              <a:buNone/>
            </a:pPr>
            <a:endParaRPr lang="en-GB" sz="1100" dirty="0"/>
          </a:p>
          <a:p>
            <a:pPr>
              <a:buNone/>
            </a:pPr>
            <a:endParaRPr lang="en-GB" sz="1100" dirty="0"/>
          </a:p>
          <a:p>
            <a:pPr>
              <a:buNone/>
            </a:pPr>
            <a:endParaRPr lang="en-GB" sz="1100" dirty="0"/>
          </a:p>
          <a:p>
            <a:pPr>
              <a:buNone/>
            </a:pPr>
            <a:r>
              <a:rPr lang="en-GB" sz="1100" dirty="0"/>
              <a:t>Source: http://www.realitymine.com/myth-busting-mobile-gaming-demographics/</a:t>
            </a:r>
          </a:p>
        </p:txBody>
      </p:sp>
      <p:pic>
        <p:nvPicPr>
          <p:cNvPr id="24578" name="Picture 2" descr="Mobile gaming: age of mobile gamer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2852936"/>
            <a:ext cx="5616624" cy="3098827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8136904" y="6525344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Psychographic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GB" b="1" dirty="0"/>
              <a:t>Emily</a:t>
            </a:r>
          </a:p>
          <a:p>
            <a:pPr lvl="1"/>
            <a:r>
              <a:rPr lang="en-GB" dirty="0"/>
              <a:t>Favourite colour: Purple</a:t>
            </a:r>
          </a:p>
          <a:p>
            <a:pPr lvl="1"/>
            <a:r>
              <a:rPr lang="en-GB" dirty="0"/>
              <a:t>Enjoys her own casual style</a:t>
            </a:r>
          </a:p>
          <a:p>
            <a:pPr lvl="1"/>
            <a:r>
              <a:rPr lang="en-GB" dirty="0"/>
              <a:t>Enjoys shopping and reading in her spare time</a:t>
            </a:r>
          </a:p>
          <a:p>
            <a:pPr lvl="1"/>
            <a:r>
              <a:rPr lang="en-GB" dirty="0"/>
              <a:t>Enjoys matching games</a:t>
            </a:r>
          </a:p>
          <a:p>
            <a:pPr lvl="1"/>
            <a:r>
              <a:rPr lang="en-GB" dirty="0"/>
              <a:t>Times she spends each day on games: 2 hrs</a:t>
            </a:r>
          </a:p>
          <a:p>
            <a:pPr lvl="1"/>
            <a:r>
              <a:rPr lang="en-GB" dirty="0"/>
              <a:t>Enjoys using social networks in the evening when she gets home to connect with her family and friends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08912" y="6516052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Platform and Genre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Platform: Mobile and Tablet</a:t>
            </a:r>
          </a:p>
          <a:p>
            <a:r>
              <a:rPr lang="en-GB" dirty="0"/>
              <a:t>Genre: Hex based Puzzle</a:t>
            </a:r>
          </a:p>
          <a:p>
            <a:r>
              <a:rPr lang="en-GB" dirty="0"/>
              <a:t>Duration: Up to 5 minutes</a:t>
            </a:r>
          </a:p>
          <a:p>
            <a:pPr>
              <a:buNone/>
            </a:pP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8244408" y="651605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CW</a:t>
            </a:r>
            <a:endParaRPr lang="en-GB" dirty="0"/>
          </a:p>
        </p:txBody>
      </p:sp>
      <p:pic>
        <p:nvPicPr>
          <p:cNvPr id="5122" name="Picture 2" descr="C:\Users\Games\Desktop\level-6-l6-group-1-master\Art Work\Character\CharacterTranspare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3429000"/>
            <a:ext cx="4164558" cy="302876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435280" cy="1399032"/>
          </a:xfrm>
        </p:spPr>
        <p:txBody>
          <a:bodyPr/>
          <a:lstStyle/>
          <a:p>
            <a:r>
              <a:rPr lang="en-GB" dirty="0"/>
              <a:t>Game goal and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Creating an unbroken chain of hexes</a:t>
            </a:r>
          </a:p>
          <a:p>
            <a:r>
              <a:rPr lang="en-GB" dirty="0"/>
              <a:t>Optimisation </a:t>
            </a:r>
            <a:r>
              <a:rPr lang="en-GB" dirty="0" smtClean="0"/>
              <a:t>game</a:t>
            </a:r>
          </a:p>
          <a:p>
            <a:r>
              <a:rPr lang="en-GB" dirty="0" smtClean="0"/>
              <a:t>Each starsign having a unique mechanic</a:t>
            </a:r>
            <a:endParaRPr lang="en-GB" dirty="0"/>
          </a:p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8244408" y="6488668"/>
            <a:ext cx="68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JC</a:t>
            </a:r>
            <a:endParaRPr lang="en-GB" dirty="0"/>
          </a:p>
        </p:txBody>
      </p:sp>
      <p:pic>
        <p:nvPicPr>
          <p:cNvPr id="4098" name="Picture 2" descr="C:\Users\Games\Desktop\level-6-l6-group-1-master\Game\ConstTileAtion\Assets\Sprites\Characters\aquariu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3501008"/>
            <a:ext cx="4120809" cy="2996952"/>
          </a:xfrm>
          <a:prstGeom prst="rect">
            <a:avLst/>
          </a:prstGeom>
          <a:noFill/>
        </p:spPr>
      </p:pic>
      <p:pic>
        <p:nvPicPr>
          <p:cNvPr id="4099" name="Picture 3" descr="C:\Users\Games\Desktop\level-6-l6-group-1-master\Game\ConstTileAtion\Assets\Sprites\Characters\saggitariu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8024" y="3573016"/>
            <a:ext cx="2664296" cy="28922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087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pPr algn="ctr"/>
            <a:r>
              <a:rPr lang="en-GB" dirty="0"/>
              <a:t>The Game Loop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xmlns="" id="{63D884F9-9DAF-4078-8A03-C9579CA182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932026"/>
              </p:ext>
            </p:extLst>
          </p:nvPr>
        </p:nvGraphicFramePr>
        <p:xfrm>
          <a:off x="1979712" y="1988840"/>
          <a:ext cx="5438368" cy="3744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244408" y="648866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JC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Gameplay</a:t>
            </a:r>
            <a:endParaRPr lang="en-GB" dirty="0"/>
          </a:p>
        </p:txBody>
      </p:sp>
      <p:pic>
        <p:nvPicPr>
          <p:cNvPr id="2050" name="Picture 2" descr="C:\Users\Games\Desktop\level-6-l6-group-1-master\Screenshots\Game Gif 3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7824" y="1484784"/>
            <a:ext cx="3087537" cy="4923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E:\ui_presentati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Editor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72400" y="65253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CJ</a:t>
            </a:r>
          </a:p>
        </p:txBody>
      </p:sp>
      <p:pic>
        <p:nvPicPr>
          <p:cNvPr id="4" name="Picture 2" descr="C:\Users\Games\Downloads\Edito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63688" y="1412776"/>
            <a:ext cx="2761573" cy="4915445"/>
          </a:xfrm>
          <a:prstGeom prst="rect">
            <a:avLst/>
          </a:prstGeom>
          <a:noFill/>
        </p:spPr>
      </p:pic>
      <p:pic>
        <p:nvPicPr>
          <p:cNvPr id="2051" name="Picture 3" descr="C:\Users\Games\Downloads\Editor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1412776"/>
            <a:ext cx="2808312" cy="49164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6830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1232</TotalTime>
  <Words>214</Words>
  <Application>Microsoft Office PowerPoint</Application>
  <PresentationFormat>On-screen Show (4:3)</PresentationFormat>
  <Paragraphs>82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Century Gothic</vt:lpstr>
      <vt:lpstr>Verdana</vt:lpstr>
      <vt:lpstr>Wingdings 2</vt:lpstr>
      <vt:lpstr>Verve</vt:lpstr>
      <vt:lpstr>L6 Group-1 Pitch 5</vt:lpstr>
      <vt:lpstr>Our Brief</vt:lpstr>
      <vt:lpstr>Demographic</vt:lpstr>
      <vt:lpstr>Psychographic </vt:lpstr>
      <vt:lpstr>Platform and Genre</vt:lpstr>
      <vt:lpstr>Game goal and Features</vt:lpstr>
      <vt:lpstr>The Game Loop</vt:lpstr>
      <vt:lpstr>Gameplay</vt:lpstr>
      <vt:lpstr>Level Editor</vt:lpstr>
      <vt:lpstr>Levels - Gemini</vt:lpstr>
      <vt:lpstr>Reworked UI</vt:lpstr>
      <vt:lpstr>Tile Mechanics</vt:lpstr>
      <vt:lpstr>Currency &amp; Power Ups</vt:lpstr>
      <vt:lpstr>Work hours</vt:lpstr>
      <vt:lpstr>Questions?</vt:lpstr>
    </vt:vector>
  </TitlesOfParts>
  <Company>University Campus Suffolk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L6 Group-1</dc:title>
  <dc:creator>Games</dc:creator>
  <cp:lastModifiedBy>jordan marks</cp:lastModifiedBy>
  <cp:revision>213</cp:revision>
  <dcterms:created xsi:type="dcterms:W3CDTF">2017-10-06T09:47:19Z</dcterms:created>
  <dcterms:modified xsi:type="dcterms:W3CDTF">2018-04-29T20:44:39Z</dcterms:modified>
</cp:coreProperties>
</file>